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4.xml" ContentType="application/vnd.openxmlformats-officedocument.presentationml.slide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56" r:id="rId5"/>
    <p:sldId id="259" r:id="rId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38" d="100"/>
          <a:sy n="138" d="100"/>
        </p:scale>
        <p:origin x="-7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4" Type="http://schemas.openxmlformats.org/officeDocument/2006/relationships/slide" Target="slides/slide3.xml"/><Relationship Id="rId10" Type="http://schemas.openxmlformats.org/officeDocument/2006/relationships/theme" Target="theme/theme1.xml"/><Relationship Id="rId5" Type="http://schemas.openxmlformats.org/officeDocument/2006/relationships/slide" Target="slides/slide4.xml"/><Relationship Id="rId7" Type="http://schemas.openxmlformats.org/officeDocument/2006/relationships/printerSettings" Target="printerSettings/printerSettings1.bin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viewProps" Target="viewProps.xml"/><Relationship Id="rId3" Type="http://schemas.openxmlformats.org/officeDocument/2006/relationships/slide" Target="slides/slide2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81C4-72B8-D04E-9935-4E2BEF0C56D2}" type="datetimeFigureOut">
              <a:rPr lang="fr-FR" smtClean="0"/>
              <a:pPr/>
              <a:t>15/02/19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D5D6-847A-AC49-AB6D-2121DCC614F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81C4-72B8-D04E-9935-4E2BEF0C56D2}" type="datetimeFigureOut">
              <a:rPr lang="fr-FR" smtClean="0"/>
              <a:pPr/>
              <a:t>15/02/19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D5D6-847A-AC49-AB6D-2121DCC614F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81C4-72B8-D04E-9935-4E2BEF0C56D2}" type="datetimeFigureOut">
              <a:rPr lang="fr-FR" smtClean="0"/>
              <a:pPr/>
              <a:t>15/02/19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D5D6-847A-AC49-AB6D-2121DCC614F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81C4-72B8-D04E-9935-4E2BEF0C56D2}" type="datetimeFigureOut">
              <a:rPr lang="fr-FR" smtClean="0"/>
              <a:pPr/>
              <a:t>15/02/19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D5D6-847A-AC49-AB6D-2121DCC614F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81C4-72B8-D04E-9935-4E2BEF0C56D2}" type="datetimeFigureOut">
              <a:rPr lang="fr-FR" smtClean="0"/>
              <a:pPr/>
              <a:t>15/02/19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D5D6-847A-AC49-AB6D-2121DCC614F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81C4-72B8-D04E-9935-4E2BEF0C56D2}" type="datetimeFigureOut">
              <a:rPr lang="fr-FR" smtClean="0"/>
              <a:pPr/>
              <a:t>15/02/19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D5D6-847A-AC49-AB6D-2121DCC614F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81C4-72B8-D04E-9935-4E2BEF0C56D2}" type="datetimeFigureOut">
              <a:rPr lang="fr-FR" smtClean="0"/>
              <a:pPr/>
              <a:t>15/02/19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D5D6-847A-AC49-AB6D-2121DCC614F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81C4-72B8-D04E-9935-4E2BEF0C56D2}" type="datetimeFigureOut">
              <a:rPr lang="fr-FR" smtClean="0"/>
              <a:pPr/>
              <a:t>15/02/19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D5D6-847A-AC49-AB6D-2121DCC614F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81C4-72B8-D04E-9935-4E2BEF0C56D2}" type="datetimeFigureOut">
              <a:rPr lang="fr-FR" smtClean="0"/>
              <a:pPr/>
              <a:t>15/02/19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D5D6-847A-AC49-AB6D-2121DCC614F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81C4-72B8-D04E-9935-4E2BEF0C56D2}" type="datetimeFigureOut">
              <a:rPr lang="fr-FR" smtClean="0"/>
              <a:pPr/>
              <a:t>15/02/19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D5D6-847A-AC49-AB6D-2121DCC614F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81C4-72B8-D04E-9935-4E2BEF0C56D2}" type="datetimeFigureOut">
              <a:rPr lang="fr-FR" smtClean="0"/>
              <a:pPr/>
              <a:t>15/02/19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D5D6-847A-AC49-AB6D-2121DCC614F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781C4-72B8-D04E-9935-4E2BEF0C56D2}" type="datetimeFigureOut">
              <a:rPr lang="fr-FR" smtClean="0"/>
              <a:pPr/>
              <a:t>15/02/19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4D5D6-847A-AC49-AB6D-2121DCC614F9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5867400" y="762001"/>
            <a:ext cx="2590800" cy="5182678"/>
          </a:xfrm>
        </p:spPr>
        <p:txBody>
          <a:bodyPr>
            <a:normAutofit fontScale="90000"/>
          </a:bodyPr>
          <a:lstStyle/>
          <a:p>
            <a:r>
              <a:rPr lang="fr-FR" sz="2400" i="1" dirty="0" smtClean="0"/>
              <a:t>CNES </a:t>
            </a:r>
            <a:r>
              <a:rPr lang="fr-FR" sz="2400" i="1" dirty="0" err="1" smtClean="0"/>
              <a:t>Géoimage</a:t>
            </a:r>
            <a:r>
              <a:rPr lang="fr-FR" sz="2400" i="1" dirty="0" smtClean="0"/>
              <a:t>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i="1" dirty="0" smtClean="0"/>
              <a:t>et les nouveaux programmes du lycée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i="1" u="sng" dirty="0"/>
              <a:t>R</a:t>
            </a:r>
            <a:r>
              <a:rPr lang="fr-FR" sz="2400" i="1" u="sng" dirty="0" smtClean="0"/>
              <a:t>essources pour </a:t>
            </a:r>
            <a:br>
              <a:rPr lang="fr-FR" sz="2400" i="1" u="sng" dirty="0" smtClean="0"/>
            </a:br>
            <a:r>
              <a:rPr lang="fr-FR" sz="2400" b="1" i="1" u="sng" dirty="0" smtClean="0"/>
              <a:t>« la puissance des Etats-Unis »</a:t>
            </a:r>
            <a:r>
              <a:rPr lang="fr-FR" sz="2400" i="1" dirty="0" smtClean="0"/>
              <a:t/>
            </a:r>
            <a:br>
              <a:rPr lang="fr-FR" sz="2400" i="1" dirty="0" smtClean="0"/>
            </a:br>
            <a:r>
              <a:rPr lang="fr-FR" sz="2400" i="1" dirty="0" smtClean="0"/>
              <a:t/>
            </a:r>
            <a:br>
              <a:rPr lang="fr-FR" sz="2400" i="1" dirty="0" smtClean="0"/>
            </a:br>
            <a:r>
              <a:rPr lang="fr-FR" sz="2400" i="1" dirty="0" smtClean="0"/>
              <a:t>(Enseignement de spécialité, Thème 2) </a:t>
            </a: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351153" y="6248400"/>
            <a:ext cx="4957953" cy="381000"/>
          </a:xfrm>
        </p:spPr>
        <p:txBody>
          <a:bodyPr>
            <a:normAutofit/>
          </a:bodyPr>
          <a:lstStyle/>
          <a:p>
            <a:r>
              <a:rPr lang="fr-FR" sz="1400" b="1" i="1" dirty="0" smtClean="0">
                <a:solidFill>
                  <a:schemeClr val="tx1"/>
                </a:solidFill>
              </a:rPr>
              <a:t>(</a:t>
            </a:r>
            <a:r>
              <a:rPr lang="fr-FR" sz="1400" b="1" i="1" dirty="0" err="1" smtClean="0">
                <a:solidFill>
                  <a:schemeClr val="tx1"/>
                </a:solidFill>
              </a:rPr>
              <a:t>https://geoimage.cnes.fr/fr</a:t>
            </a:r>
            <a:r>
              <a:rPr lang="fr-FR" sz="1400" b="1" i="1" dirty="0" smtClean="0">
                <a:solidFill>
                  <a:schemeClr val="tx1"/>
                </a:solidFill>
              </a:rPr>
              <a:t>)</a:t>
            </a:r>
            <a:endParaRPr lang="fr-FR" sz="1400" b="1" i="1" dirty="0">
              <a:solidFill>
                <a:schemeClr val="tx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51" y="274636"/>
            <a:ext cx="5339334" cy="5670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28600" y="274638"/>
            <a:ext cx="4114800" cy="2468562"/>
          </a:xfrm>
        </p:spPr>
        <p:txBody>
          <a:bodyPr>
            <a:normAutofit/>
          </a:bodyPr>
          <a:lstStyle/>
          <a:p>
            <a:r>
              <a:rPr lang="fr-FR" sz="1400" b="1" i="1" dirty="0" smtClean="0"/>
              <a:t>Enseignement de spécialité/ Classe 1</a:t>
            </a:r>
            <a:r>
              <a:rPr lang="fr-FR" sz="1400" b="1" i="1" baseline="30000" dirty="0" smtClean="0"/>
              <a:t>er</a:t>
            </a:r>
            <a:r>
              <a:rPr lang="fr-FR" sz="1400" b="1" i="1" dirty="0" smtClean="0"/>
              <a:t>. Thème 2</a:t>
            </a:r>
            <a:r>
              <a:rPr lang="fr-FR" sz="1400" dirty="0" smtClean="0"/>
              <a:t>.</a:t>
            </a:r>
            <a:br>
              <a:rPr lang="fr-FR" sz="1400" dirty="0" smtClean="0"/>
            </a:br>
            <a:r>
              <a:rPr lang="fr-FR" sz="1400" dirty="0" smtClean="0"/>
              <a:t>La puissance des Etats-Unis aujourd’hui</a:t>
            </a:r>
            <a:br>
              <a:rPr lang="fr-FR" sz="1400" dirty="0" smtClean="0"/>
            </a:b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1100" dirty="0" smtClean="0"/>
              <a:t>Proposer un travail en groupe autour d’une image/dossier </a:t>
            </a:r>
            <a:r>
              <a:rPr lang="fr-FR" sz="1100" dirty="0" err="1" smtClean="0"/>
              <a:t>satel</a:t>
            </a:r>
            <a:r>
              <a:rPr lang="fr-FR" sz="1100" dirty="0" smtClean="0"/>
              <a:t>. et d’une problématique puis CR collectif afin de découvrir : </a:t>
            </a:r>
            <a:br>
              <a:rPr lang="fr-FR" sz="1100" dirty="0" smtClean="0"/>
            </a:b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1100" dirty="0" smtClean="0"/>
              <a:t>- un des lieux et des formes de la puissance </a:t>
            </a:r>
            <a:br>
              <a:rPr lang="fr-FR" sz="1100" dirty="0" smtClean="0"/>
            </a:b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1100" dirty="0" smtClean="0"/>
              <a:t>- et un des points d’appui dans un monde multipolaire. </a:t>
            </a:r>
            <a:br>
              <a:rPr lang="fr-FR" sz="11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 </a:t>
            </a:r>
            <a:endParaRPr lang="fr-FR" sz="1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086" y="274638"/>
            <a:ext cx="4542409" cy="6112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4800600" y="304801"/>
            <a:ext cx="3886200" cy="838199"/>
          </a:xfrm>
        </p:spPr>
        <p:txBody>
          <a:bodyPr>
            <a:normAutofit/>
          </a:bodyPr>
          <a:lstStyle/>
          <a:p>
            <a:r>
              <a:rPr lang="fr-FR" sz="1600" dirty="0" smtClean="0"/>
              <a:t>Les enjeux du contrôle de l’espace et ses projets de militarisation </a:t>
            </a:r>
            <a:endParaRPr lang="fr-FR" sz="16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304800" y="304801"/>
            <a:ext cx="4114800" cy="838199"/>
          </a:xfrm>
        </p:spPr>
        <p:txBody>
          <a:bodyPr>
            <a:normAutofit/>
          </a:bodyPr>
          <a:lstStyle/>
          <a:p>
            <a:r>
              <a:rPr lang="fr-FR" sz="1400" dirty="0" smtClean="0">
                <a:solidFill>
                  <a:schemeClr val="tx1"/>
                </a:solidFill>
              </a:rPr>
              <a:t>Boston et le </a:t>
            </a:r>
            <a:r>
              <a:rPr lang="fr-FR" sz="1400" dirty="0" smtClean="0">
                <a:solidFill>
                  <a:schemeClr val="tx1"/>
                </a:solidFill>
              </a:rPr>
              <a:t>MIT</a:t>
            </a:r>
          </a:p>
          <a:p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smtClean="0">
                <a:solidFill>
                  <a:schemeClr val="tx1"/>
                </a:solidFill>
              </a:rPr>
              <a:t>(Massachusetts Institut of </a:t>
            </a:r>
            <a:r>
              <a:rPr lang="fr-FR" sz="1400" dirty="0" err="1" smtClean="0">
                <a:solidFill>
                  <a:schemeClr val="tx1"/>
                </a:solidFill>
              </a:rPr>
              <a:t>Technology</a:t>
            </a:r>
            <a:r>
              <a:rPr lang="fr-FR" sz="1400" dirty="0" smtClean="0">
                <a:solidFill>
                  <a:schemeClr val="tx1"/>
                </a:solidFill>
              </a:rPr>
              <a:t>)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417638"/>
            <a:ext cx="4055746" cy="512825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0"/>
            <a:ext cx="4284345" cy="47003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219200"/>
            <a:ext cx="3631746" cy="5109841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953000" y="304801"/>
            <a:ext cx="3631746" cy="685799"/>
          </a:xfrm>
        </p:spPr>
        <p:txBody>
          <a:bodyPr>
            <a:normAutofit/>
          </a:bodyPr>
          <a:lstStyle/>
          <a:p>
            <a:r>
              <a:rPr lang="fr-FR" sz="1600" dirty="0" smtClean="0"/>
              <a:t>Attractivité migratoire</a:t>
            </a:r>
            <a:br>
              <a:rPr lang="fr-FR" sz="1600" dirty="0" smtClean="0"/>
            </a:br>
            <a:r>
              <a:rPr lang="fr-FR" sz="1600" dirty="0" smtClean="0"/>
              <a:t> et fermeture sélective aux migrants </a:t>
            </a:r>
            <a:endParaRPr lang="fr-FR" sz="1600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533400" y="304801"/>
            <a:ext cx="4114800" cy="685799"/>
          </a:xfrm>
        </p:spPr>
        <p:txBody>
          <a:bodyPr>
            <a:normAutofit/>
          </a:bodyPr>
          <a:lstStyle/>
          <a:p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152400" y="152401"/>
            <a:ext cx="4419600" cy="457200"/>
          </a:xfrm>
        </p:spPr>
        <p:txBody>
          <a:bodyPr>
            <a:normAutofit/>
          </a:bodyPr>
          <a:lstStyle/>
          <a:p>
            <a:r>
              <a:rPr lang="fr-FR" sz="1400" dirty="0" smtClean="0"/>
              <a:t>Le Pacifique un « lac étasunien »  : la base de Guam	</a:t>
            </a:r>
            <a:endParaRPr lang="fr-FR" sz="1400" dirty="0"/>
          </a:p>
        </p:txBody>
      </p:sp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>
          <a:xfrm>
            <a:off x="4495800" y="152401"/>
            <a:ext cx="4343400" cy="609599"/>
          </a:xfrm>
        </p:spPr>
        <p:txBody>
          <a:bodyPr>
            <a:noAutofit/>
          </a:bodyPr>
          <a:lstStyle/>
          <a:p>
            <a:r>
              <a:rPr lang="fr-FR" sz="1400" dirty="0" smtClean="0">
                <a:solidFill>
                  <a:srgbClr val="000000"/>
                </a:solidFill>
              </a:rPr>
              <a:t>Un Allier en Asie. La Corée :  Séoul, une des plus grandes bases US en pleine ville dans l’ancien QG Impérial japonais  </a:t>
            </a:r>
            <a:endParaRPr lang="fr-FR" sz="1400" dirty="0">
              <a:solidFill>
                <a:srgbClr val="00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131570"/>
            <a:ext cx="3730752" cy="55961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66800"/>
            <a:ext cx="4381500" cy="5660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189</Words>
  <Application>Microsoft Macintosh PowerPoint</Application>
  <PresentationFormat>Présentation à l'écran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CNES Géoimage  et les nouveaux programmes du lycée    Ressources pour  « la puissance des Etats-Unis »  (Enseignement de spécialité, Thème 2)  </vt:lpstr>
      <vt:lpstr>Enseignement de spécialité/ Classe 1er. Thème 2. La puissance des Etats-Unis aujourd’hui  Proposer un travail en groupe autour d’une image/dossier satel. et d’une problématique puis CR collectif afin de découvrir :   - un des lieux et des formes de la puissance   - et un des points d’appui dans un monde multipolaire.    </vt:lpstr>
      <vt:lpstr>Les enjeux du contrôle de l’espace et ses projets de militarisation </vt:lpstr>
      <vt:lpstr>Attractivité migratoire  et fermeture sélective aux migrants </vt:lpstr>
      <vt:lpstr>Le Pacifique un « lac étasunien »  : la base de Guam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CNES Géoimage  (https://geoimage.cnes.fr/fr) et les nouveaux programmes du lycée    Ressources pours les frontières  </dc:title>
  <dc:creator>Utilisateur de la version d'évaluation de Office 2004</dc:creator>
  <cp:lastModifiedBy>Utilisateur de la version d'évaluation de Office 2004</cp:lastModifiedBy>
  <cp:revision>14</cp:revision>
  <dcterms:created xsi:type="dcterms:W3CDTF">2019-02-15T15:59:41Z</dcterms:created>
  <dcterms:modified xsi:type="dcterms:W3CDTF">2019-02-15T16:01:39Z</dcterms:modified>
</cp:coreProperties>
</file>