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0FE4F-7C6E-AB4B-8AFC-C21DC0F3CCB1}" type="datetimeFigureOut">
              <a:rPr lang="fr-FR" smtClean="0"/>
              <a:t>10/07/19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726A-D1A4-7442-88DB-533DE4F96994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7819390" cy="644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71596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Une nouvelle page </a:t>
            </a:r>
            <a:r>
              <a:rPr lang="fr-FR" sz="1800" i="1" dirty="0" smtClean="0"/>
              <a:t>ACTUS </a:t>
            </a:r>
            <a:r>
              <a:rPr lang="fr-FR" sz="1800" dirty="0" smtClean="0"/>
              <a:t>pour mieux suivre les dernières mises en ligne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0"/>
            <a:ext cx="3102991" cy="64752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371600"/>
            <a:ext cx="4584700" cy="4690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6923532" cy="577672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Au fur et à mesure, des thématiques enrichies avec de nouvelles entrées</a:t>
            </a:r>
            <a:endParaRPr lang="fr-F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6359652" cy="490347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b="1" dirty="0" smtClean="0"/>
              <a:t>Territoires en résonance 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Capitales du monde, Grandes bases spatiales, Territoires ultra-marins,  </a:t>
            </a:r>
            <a:br>
              <a:rPr lang="fr-FR" sz="1800" dirty="0" smtClean="0"/>
            </a:br>
            <a:r>
              <a:rPr lang="fr-FR" sz="1800" dirty="0" smtClean="0"/>
              <a:t>Frontières du monde, Grands monuments, Grands sites géostratégiques mondiaux 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Des pages concours mises à jour très régulièrement</a:t>
            </a:r>
            <a:endParaRPr lang="fr-FR" sz="1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398"/>
            <a:ext cx="8077200" cy="572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FR" sz="1600" b="1" dirty="0" smtClean="0"/>
              <a:t>Pour les nouveaux programmes de lycée : des propositions de </a:t>
            </a:r>
            <a:r>
              <a:rPr lang="fr-FR" sz="1600" b="1" smtClean="0"/>
              <a:t>ressources classées </a:t>
            </a:r>
            <a:r>
              <a:rPr lang="fr-FR" sz="1600" b="1" dirty="0" smtClean="0"/>
              <a:t>par entrées</a:t>
            </a:r>
            <a:endParaRPr lang="fr-FR" sz="1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635115" cy="5379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Un effort spécifique sur les enseignements de spécialité du fait des enjeux posés</a:t>
            </a:r>
            <a:endParaRPr lang="fr-FR" sz="1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160008" cy="5357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b="1" dirty="0" smtClean="0"/>
              <a:t>Ressources en langues étrangères : une piste à développer</a:t>
            </a:r>
            <a:r>
              <a:rPr lang="fr-FR" sz="1800" b="1" dirty="0" smtClean="0"/>
              <a:t/>
            </a:r>
            <a:br>
              <a:rPr lang="fr-FR" sz="1800" b="1" dirty="0" smtClean="0"/>
            </a:br>
            <a:r>
              <a:rPr lang="fr-FR" sz="1800" b="1" dirty="0" smtClean="0"/>
              <a:t/>
            </a:r>
            <a:br>
              <a:rPr lang="fr-FR" sz="1800" b="1" dirty="0" smtClean="0"/>
            </a:br>
            <a:r>
              <a:rPr lang="fr-FR" sz="1800" b="1" dirty="0" smtClean="0"/>
              <a:t>Actuellement : espagnol et anglais</a:t>
            </a:r>
            <a:br>
              <a:rPr lang="fr-FR" sz="1800" b="1" dirty="0" smtClean="0"/>
            </a:br>
            <a:r>
              <a:rPr lang="fr-FR" sz="1800" b="1" dirty="0" smtClean="0"/>
              <a:t> Pistes possibles : allemand, italien, russe, arabe, portugais</a:t>
            </a:r>
            <a:endParaRPr lang="fr-FR" sz="1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6070600" cy="479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120</Words>
  <Application>Microsoft Macintosh PowerPoint</Application>
  <PresentationFormat>Présentation à l'écran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Une nouvelle page ACTUS pour mieux suivre les dernières mises en ligne</vt:lpstr>
      <vt:lpstr>Au fur et à mesure, des thématiques enrichies avec de nouvelles entrées</vt:lpstr>
      <vt:lpstr>Territoires en résonance : Capitales du monde, Grandes bases spatiales, Territoires ultra-marins,   Frontières du monde, Grands monuments, Grands sites géostratégiques mondiaux </vt:lpstr>
      <vt:lpstr>Des pages concours mises à jour très régulièrement</vt:lpstr>
      <vt:lpstr>Pour les nouveaux programmes de lycée : des propositions de ressources classées par entrées</vt:lpstr>
      <vt:lpstr>Un effort spécifique sur les enseignements de spécialité du fait des enjeux posés</vt:lpstr>
      <vt:lpstr>Ressources en langues étrangères : une piste à développer  Actuellement : espagnol et anglais  Pistes possibles : allemand, italien, russe, arabe, portugais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Utilisateur de la version d'évaluation de Office 2004</cp:lastModifiedBy>
  <cp:revision>1</cp:revision>
  <dcterms:created xsi:type="dcterms:W3CDTF">2019-07-10T11:42:46Z</dcterms:created>
  <dcterms:modified xsi:type="dcterms:W3CDTF">2019-07-10T12:04:20Z</dcterms:modified>
</cp:coreProperties>
</file>