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42" d="100"/>
          <a:sy n="142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81C4-72B8-D04E-9935-4E2BEF0C56D2}" type="datetimeFigureOut">
              <a:rPr lang="fr-FR" smtClean="0"/>
              <a:pPr/>
              <a:t>15/02/19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D5D6-847A-AC49-AB6D-2121DCC614F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867400" y="762001"/>
            <a:ext cx="2590800" cy="5182678"/>
          </a:xfrm>
        </p:spPr>
        <p:txBody>
          <a:bodyPr>
            <a:normAutofit/>
          </a:bodyPr>
          <a:lstStyle/>
          <a:p>
            <a:r>
              <a:rPr lang="fr-FR" sz="2400" i="1" dirty="0" smtClean="0"/>
              <a:t>CNES </a:t>
            </a:r>
            <a:r>
              <a:rPr lang="fr-FR" sz="2400" i="1" dirty="0" err="1" smtClean="0"/>
              <a:t>Géoimage</a:t>
            </a:r>
            <a:r>
              <a:rPr lang="fr-FR" sz="2400" i="1" dirty="0" smtClean="0"/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i="1" dirty="0" smtClean="0"/>
              <a:t>et les nouveaux programmes du lycée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i="1" dirty="0"/>
              <a:t>R</a:t>
            </a:r>
            <a:r>
              <a:rPr lang="fr-FR" sz="2400" i="1" dirty="0" smtClean="0"/>
              <a:t>essources pour les frontières 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351153" y="6248400"/>
            <a:ext cx="4957953" cy="381000"/>
          </a:xfrm>
        </p:spPr>
        <p:txBody>
          <a:bodyPr>
            <a:normAutofit/>
          </a:bodyPr>
          <a:lstStyle/>
          <a:p>
            <a:r>
              <a:rPr lang="fr-FR" sz="1400" b="1" i="1" dirty="0" smtClean="0">
                <a:solidFill>
                  <a:schemeClr val="tx1"/>
                </a:solidFill>
              </a:rPr>
              <a:t>(</a:t>
            </a:r>
            <a:r>
              <a:rPr lang="fr-FR" sz="1400" b="1" i="1" dirty="0" err="1" smtClean="0">
                <a:solidFill>
                  <a:schemeClr val="tx1"/>
                </a:solidFill>
              </a:rPr>
              <a:t>https://geoimage.cnes.fr/fr</a:t>
            </a:r>
            <a:r>
              <a:rPr lang="fr-FR" sz="1400" b="1" i="1" dirty="0" smtClean="0">
                <a:solidFill>
                  <a:schemeClr val="tx1"/>
                </a:solidFill>
              </a:rPr>
              <a:t>)</a:t>
            </a:r>
            <a:endParaRPr lang="fr-FR" sz="1400" b="1" i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1" y="274636"/>
            <a:ext cx="5339334" cy="567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28600"/>
            <a:ext cx="4358640" cy="61325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81" y="2971800"/>
            <a:ext cx="3184779" cy="371475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4114800" cy="2468562"/>
          </a:xfrm>
        </p:spPr>
        <p:txBody>
          <a:bodyPr>
            <a:normAutofit fontScale="90000"/>
          </a:bodyPr>
          <a:lstStyle/>
          <a:p>
            <a:r>
              <a:rPr lang="fr-FR" sz="1400" b="1" i="1" dirty="0" smtClean="0"/>
              <a:t>Enseignement de spécialité/ Classe 1</a:t>
            </a:r>
            <a:r>
              <a:rPr lang="fr-FR" sz="1400" b="1" i="1" baseline="30000" dirty="0" smtClean="0"/>
              <a:t>er</a:t>
            </a:r>
            <a:r>
              <a:rPr lang="fr-FR" sz="1400" b="1" i="1" dirty="0" smtClean="0"/>
              <a:t>. Thème 3</a:t>
            </a:r>
            <a:r>
              <a:rPr lang="fr-FR" sz="1400" dirty="0" smtClean="0"/>
              <a:t>.</a:t>
            </a:r>
            <a:br>
              <a:rPr lang="fr-FR" sz="1400" dirty="0" smtClean="0"/>
            </a:br>
            <a:r>
              <a:rPr lang="fr-FR" sz="1400" i="1" dirty="0" smtClean="0"/>
              <a:t>exemples de pistes pour mise en </a:t>
            </a:r>
            <a:r>
              <a:rPr lang="fr-FR" sz="1400" i="1" dirty="0" err="1" smtClean="0"/>
              <a:t>oeuvre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1. Dans les six heures possibles introductives, proposer un travail en groupe autour d’une image/dossier </a:t>
            </a:r>
            <a:r>
              <a:rPr lang="fr-FR" sz="1100" dirty="0" err="1" smtClean="0"/>
              <a:t>satel</a:t>
            </a:r>
            <a:r>
              <a:rPr lang="fr-FR" sz="1100" dirty="0" smtClean="0"/>
              <a:t>. et d’une problématique puis CR collectif afin de découvrir une frontière, de la mettre en perspective et en comparaison pour construire la notion à partir de différentes réalités concrètes dans le monde contemporain. </a:t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2. Séparer deux systèmes politiques : Corées/ Séoul</a:t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3. Frontières internes et externes de l’UE : Lampedusa, Mayotte…    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 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17638"/>
            <a:ext cx="3907301" cy="41836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17638"/>
            <a:ext cx="3499485" cy="409041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Les frontières internes et externes de l’UE : Gibraltar et Lampedusa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4463415" cy="572071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Une frontière chaude/  La Corée : zone frontière/frontalière  et Séoul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914400"/>
            <a:ext cx="3730752" cy="5596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Frontières en mutations : </a:t>
            </a:r>
            <a:r>
              <a:rPr lang="fr-FR" sz="1800" dirty="0" err="1" smtClean="0"/>
              <a:t>re-</a:t>
            </a:r>
            <a:r>
              <a:rPr lang="fr-FR" sz="1800" dirty="0" err="1" smtClean="0"/>
              <a:t>dessiner</a:t>
            </a:r>
            <a:r>
              <a:rPr lang="fr-FR" sz="1800" dirty="0" smtClean="0"/>
              <a:t> </a:t>
            </a:r>
            <a:r>
              <a:rPr lang="fr-FR" sz="1800" dirty="0" smtClean="0"/>
              <a:t>les frontières par des « échanges » de territoires</a:t>
            </a:r>
            <a:endParaRPr lang="fr-FR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14400"/>
            <a:ext cx="4119880" cy="551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Des enjeux frontaliers : les droits de pêche, les migrations </a:t>
            </a:r>
            <a:r>
              <a:rPr lang="fr-FR" sz="1800" dirty="0" err="1" smtClean="0"/>
              <a:t>intra-insulaires</a:t>
            </a:r>
            <a:endParaRPr lang="fr-FR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4193794" cy="52024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046" y="1066800"/>
            <a:ext cx="3686175" cy="531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Le Rhin et une </a:t>
            </a:r>
            <a:r>
              <a:rPr lang="fr-FR" sz="1800" dirty="0" err="1" smtClean="0"/>
              <a:t>euro-région</a:t>
            </a:r>
            <a:r>
              <a:rPr lang="fr-FR" sz="1800" dirty="0" smtClean="0"/>
              <a:t> transfrontalière : des frontières apaisées et ouvertes  </a:t>
            </a:r>
            <a:endParaRPr lang="fr-FR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3941699" cy="562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205</Words>
  <Application>Microsoft Macintosh PowerPoint</Application>
  <PresentationFormat>Présentation à l'écran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CNES Géoimage  et les nouveaux programmes du lycée    Ressources pour les frontières  </vt:lpstr>
      <vt:lpstr>Enseignement de spécialité/ Classe 1er. Thème 3. exemples de pistes pour mise en oeuvre  1. Dans les six heures possibles introductives, proposer un travail en groupe autour d’une image/dossier satel. et d’une problématique puis CR collectif afin de découvrir une frontière, de la mettre en perspective et en comparaison pour construire la notion à partir de différentes réalités concrètes dans le monde contemporain.   2. Séparer deux systèmes politiques : Corées/ Séoul  3. Frontières internes et externes de l’UE : Lampedusa, Mayotte…       </vt:lpstr>
      <vt:lpstr>Les frontières internes et externes de l’UE : Gibraltar et Lampedusa</vt:lpstr>
      <vt:lpstr>Une frontière chaude/  La Corée : zone frontière/frontalière  et Séoul</vt:lpstr>
      <vt:lpstr>Frontières en mutations : re-dessiner les frontières par des « échanges » de territoires</vt:lpstr>
      <vt:lpstr>Des enjeux frontaliers : les droits de pêche, les migrations intra-insulaires</vt:lpstr>
      <vt:lpstr>Le Rhin et une euro-région transfrontalière : des frontières apaisées et ouvertes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CNES Géoimage  (https://geoimage.cnes.fr/fr) et les nouveaux programmes du lycée    Ressources pours les frontières  </dc:title>
  <dc:creator>Utilisateur de la version d'évaluation de Office 2004</dc:creator>
  <cp:lastModifiedBy>Utilisateur de la version d'évaluation de Office 2004</cp:lastModifiedBy>
  <cp:revision>9</cp:revision>
  <dcterms:created xsi:type="dcterms:W3CDTF">2019-02-15T09:22:36Z</dcterms:created>
  <dcterms:modified xsi:type="dcterms:W3CDTF">2019-02-15T09:22:53Z</dcterms:modified>
</cp:coreProperties>
</file>